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54.svg" ContentType="image/svg"/>
  <Override PartName="/ppt/media/image55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35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3771"/>
    <p:restoredTop sz="83606"/>
  </p:normalViewPr>
  <p:slideViewPr>
    <p:cSldViewPr snapToGrid="0" snapToObjects="1">
      <p:cViewPr>
        <p:scale>
          <a:sx n="50" d="100"/>
          <a:sy n="5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1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0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Relationship Id="rId7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Relationship Id="rId6" Type="http://schemas.openxmlformats.org/officeDocument/2006/relationships/image" Target="../media/image30.png"  /><Relationship Id="rId7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png"  /><Relationship Id="rId4" Type="http://schemas.openxmlformats.org/officeDocument/2006/relationships/image" Target="../media/image3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Relationship Id="rId6" Type="http://schemas.openxmlformats.org/officeDocument/2006/relationships/image" Target="../media/image39.png"  /><Relationship Id="rId7" Type="http://schemas.openxmlformats.org/officeDocument/2006/relationships/image" Target="../media/image4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Relationship Id="rId8" Type="http://schemas.openxmlformats.org/officeDocument/2006/relationships/image" Target="../media/image4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48.jpe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1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52.jpeg"  /><Relationship Id="rId5" Type="http://schemas.openxmlformats.org/officeDocument/2006/relationships/image" Target="../media/image5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54.svg"  /><Relationship Id="rId4" Type="http://schemas.openxmlformats.org/officeDocument/2006/relationships/image" Target="../media/image55.svg"  /><Relationship Id="rId5" Type="http://schemas.openxmlformats.org/officeDocument/2006/relationships/image" Target="../media/image5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5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8.png"  /><Relationship Id="rId4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8.png"  /><Relationship Id="rId6" Type="http://schemas.openxmlformats.org/officeDocument/2006/relationships/image" Target="../media/image1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8.jpeg"  /><Relationship Id="rId4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3786" y="5036608"/>
            <a:ext cx="1873439" cy="2107407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7963" y="5143498"/>
            <a:ext cx="1876073" cy="211036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62626" y="4830801"/>
            <a:ext cx="2111869" cy="2375614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17934" y="4964905"/>
            <a:ext cx="1873439" cy="2107407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80551" y="4830801"/>
            <a:ext cx="1992654" cy="2241511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453438" y="4830801"/>
            <a:ext cx="2056396" cy="2313214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316371" y="4471379"/>
            <a:ext cx="2431388" cy="2735036"/>
          </a:xfrm>
          <a:prstGeom prst="rect">
            <a:avLst/>
          </a:prstGeom>
        </p:spPr>
      </p:pic>
      <p:grpSp>
        <p:nvGrpSpPr>
          <p:cNvPr id="23" name=""/>
          <p:cNvGrpSpPr/>
          <p:nvPr/>
        </p:nvGrpSpPr>
        <p:grpSpPr>
          <a:xfrm rot="0">
            <a:off x="349008" y="862573"/>
            <a:ext cx="4808955" cy="1071392"/>
            <a:chOff x="223479" y="657531"/>
            <a:chExt cx="4808955" cy="1071392"/>
          </a:xfrm>
        </p:grpSpPr>
        <p:sp>
          <p:nvSpPr>
            <p:cNvPr id="7" name=""/>
            <p:cNvSpPr txBox="1"/>
            <p:nvPr/>
          </p:nvSpPr>
          <p:spPr>
            <a:xfrm>
              <a:off x="223479" y="657531"/>
              <a:ext cx="4808955" cy="10713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6400">
                  <a:solidFill>
                    <a:schemeClr val="lt1"/>
                  </a:solidFill>
                  <a:latin typeface="나눔스퀘어_ac ExtraBold"/>
                  <a:ea typeface="나눔스퀘어_ac ExtraBold"/>
                </a:rPr>
                <a:t>     </a:t>
              </a:r>
              <a:r>
                <a:rPr lang="ko-KR" altLang="en-US" sz="5400">
                  <a:solidFill>
                    <a:schemeClr val="lt1"/>
                  </a:solidFill>
                  <a:latin typeface="나눔스퀘어_ac ExtraBold"/>
                  <a:ea typeface="나눔스퀘어_ac ExtraBold"/>
                </a:rPr>
                <a:t>국방프렌즈</a:t>
              </a:r>
              <a:endPara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endParaRPr>
            </a:p>
          </p:txBody>
        </p:sp>
        <p:pic>
          <p:nvPicPr>
            <p:cNvPr id="22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78856" y="867572"/>
              <a:ext cx="751584" cy="761880"/>
            </a:xfrm>
            <a:prstGeom prst="rect">
              <a:avLst/>
            </a:prstGeom>
          </p:spPr>
        </p:pic>
      </p:grpSp>
      <p:sp>
        <p:nvSpPr>
          <p:cNvPr id="24" name=""/>
          <p:cNvSpPr txBox="1"/>
          <p:nvPr/>
        </p:nvSpPr>
        <p:spPr>
          <a:xfrm>
            <a:off x="426514" y="4471379"/>
            <a:ext cx="4731449" cy="8797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2020 군장병 온라인</a:t>
            </a:r>
            <a:r>
              <a:rPr lang="en-US" altLang="ko-KR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 SW</a:t>
            </a: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 해커톤</a:t>
            </a:r>
            <a:endParaRPr lang="ko-KR" altLang="en-US" sz="2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웹</a:t>
            </a:r>
            <a:r>
              <a:rPr lang="en-US" altLang="ko-KR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/</a:t>
            </a: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앱 플랫폼 발표자료</a:t>
            </a:r>
            <a:endParaRPr lang="ko-KR" altLang="en-US" sz="2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426514" y="5951556"/>
            <a:ext cx="4731449" cy="4479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팀 우와한장병들 제작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268351" y="391027"/>
            <a:ext cx="572870" cy="57287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664288" y="492351"/>
            <a:ext cx="381441" cy="370222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798558" y="358824"/>
            <a:ext cx="637276" cy="637276"/>
          </a:xfrm>
          <a:prstGeom prst="rect">
            <a:avLst/>
          </a:prstGeom>
        </p:spPr>
      </p:pic>
      <p:sp>
        <p:nvSpPr>
          <p:cNvPr id="29" name=""/>
          <p:cNvSpPr txBox="1"/>
          <p:nvPr/>
        </p:nvSpPr>
        <p:spPr>
          <a:xfrm>
            <a:off x="426514" y="453014"/>
            <a:ext cx="4731449" cy="39280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병영 생활의 든든한 소통 친구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!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플랫폼 소개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574599" y="3878950"/>
            <a:ext cx="4413747" cy="9006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기존 국방헬프콜의 문제점을 보완하고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철저한 익명성과 보안성을 갖췄습니다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lang="en-US" altLang="ko-KR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74254" y="3878950"/>
            <a:ext cx="4413747" cy="9006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SNS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모두가 친구가 되어 서로의 고민을 나누고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정보를 습득할 수 있는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를 구축했습니다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574599" y="5366406"/>
            <a:ext cx="4413747" cy="8998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헬프데스크 지원을 위한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챗봇이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당신을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24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시간 지원합니다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4174254" y="5366406"/>
            <a:ext cx="4413748" cy="8998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병영생활에 도움이 되는 정보들과 자랑스런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우리의 국방 소식을 카드뉴스로 전해드립니다.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7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플랫폼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국방프렌즈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에서 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당신의 이야기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를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우리에게 모두 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들려주세요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22362" y="1389004"/>
            <a:ext cx="2703926" cy="4979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7177833" y="2322195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최신 보안 시스템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모든 전송을 암호화하는 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SSL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기술 적용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JWT 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토큰 인증방식을 도입한 검증 시스템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7177833" y="5318835"/>
            <a:ext cx="4413748" cy="90099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직접 선택하는 전문상담관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상담 시 원하는 전문상담관을 선택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담당 상담관을 지정하여 상담의 연장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7177833" y="3809651"/>
            <a:ext cx="4413748" cy="8978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철저한 익명 추구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개인정보는 단 하나도 받지 않는 방식 도입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본인 이외 누구도 게시글 존재조차 확인 불가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8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22195"/>
            <a:ext cx="4962186" cy="3969748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9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05349" y="1418166"/>
            <a:ext cx="4312031" cy="24255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90063" y="3979332"/>
            <a:ext cx="4298130" cy="241769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90064" y="1418166"/>
            <a:ext cx="4298129" cy="241769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112299" y="3979332"/>
            <a:ext cx="4298130" cy="2417698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10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 SNS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7177833" y="2322195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친구들과 나누는 이야기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다양한 커뮤니티 카테고리를 제공하여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관심있는 친구들과 대화를 나눌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177833" y="5318835"/>
            <a:ext cx="4413748" cy="8990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관심있는 피드 기록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좋아요 기능을 통해 관심을 표현하고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피드를 언제든지 다시 볼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177833" y="3809651"/>
            <a:ext cx="4413748" cy="8937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병영생활 노하우와 동아리 활동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병영생활 노하우를 서로 공유하고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비대면 동아리 활동을 할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711" y="2339378"/>
            <a:ext cx="4939289" cy="3951430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국방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11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 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0063" y="1418166"/>
            <a:ext cx="4298130" cy="2417698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396041"/>
            <a:ext cx="4337462" cy="2439822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90064" y="3979333"/>
            <a:ext cx="4298130" cy="2417698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3979333"/>
            <a:ext cx="4337462" cy="2439822"/>
          </a:xfrm>
          <a:prstGeom prst="rect">
            <a:avLst/>
          </a:prstGeom>
          <a:solidFill>
            <a:srgbClr val="b2b2b2">
              <a:alpha val="100000"/>
            </a:srgbClr>
          </a:solidFill>
          <a:ln>
            <a:solidFill>
              <a:srgbClr val="b2b2b2">
                <a:alpha val="100000"/>
              </a:srgb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12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7177833" y="2339378"/>
            <a:ext cx="4413748" cy="8972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24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시간 헬프데스크 지원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가이드라인 제공 및 체계운용 지원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 헬프데스크 지원 응용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7177833" y="5336018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체계지원 서비스 연동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챗봇이 해결할 수 없는 문의는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체계지원 서비스로 바로 접수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7177833" y="3826834"/>
            <a:ext cx="4413748" cy="895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카카오톡 챗봇 서비스 지원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AI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머신러닝 기반으로 대화 학습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다양한 플랫폼으로 서비스 이용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39378"/>
            <a:ext cx="4939289" cy="3951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13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6582973" y="2659127"/>
            <a:ext cx="3978533" cy="3361719"/>
            <a:chOff x="6981747" y="2527378"/>
            <a:chExt cx="4125795" cy="3486150"/>
          </a:xfrm>
        </p:grpSpPr>
        <p:pic>
          <p:nvPicPr>
            <p:cNvPr id="24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981747" y="2527378"/>
              <a:ext cx="1960959" cy="3486150"/>
            </a:xfrm>
            <a:prstGeom prst="rect">
              <a:avLst/>
            </a:prstGeom>
          </p:spPr>
        </p:pic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146583" y="2527378"/>
              <a:ext cx="1960959" cy="3486150"/>
            </a:xfrm>
            <a:prstGeom prst="rect">
              <a:avLst/>
            </a:prstGeom>
          </p:spPr>
        </p:pic>
      </p:grpSp>
      <p:pic>
        <p:nvPicPr>
          <p:cNvPr id="28" name=""/>
          <p:cNvPicPr>
            <a:picLocks noChangeAspect="1"/>
          </p:cNvPicPr>
          <p:nvPr/>
        </p:nvPicPr>
        <p:blipFill rotWithShape="1">
          <a:blip r:embed="rId6"/>
          <a:srcRect l="58500" t="17930" r="1880" b="910"/>
          <a:stretch>
            <a:fillRect/>
          </a:stretch>
        </p:blipFill>
        <p:spPr>
          <a:xfrm>
            <a:off x="4247432" y="2593456"/>
            <a:ext cx="2102566" cy="3493061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1690063" y="1557629"/>
            <a:ext cx="3184224" cy="196471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262626"/>
                </a:solidFill>
                <a:latin typeface="나눔스퀘어_ac ExtraBold"/>
                <a:ea typeface="나눔스퀘어_ac ExtraBold"/>
              </a:rPr>
              <a:t>언제 어디서나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262626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262626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도움이 필요하시면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챗봇 서비스를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이용하세요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!</a:t>
            </a:r>
            <a:endPara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14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7177833" y="2339378"/>
            <a:ext cx="4413748" cy="8972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병영생활 중 다양한 소식 제공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공모전 및 복지혜택 소식 등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군 장병 정보의 격차 해소 기대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7177833" y="5336018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알기 쉬운 인포그래픽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국방부에서 제공하는 인포그래픽 이용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한 눈에 알기 쉽게 정보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7177833" y="3826834"/>
            <a:ext cx="4413748" cy="895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자랑스런 국방의 소식 제공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우리의 자랑스런 국방 소식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국방부의 홍보 효과 기대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57494"/>
            <a:ext cx="4916645" cy="393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15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90063" y="1418166"/>
            <a:ext cx="4298130" cy="2417698"/>
          </a:xfrm>
          <a:prstGeom prst="rect">
            <a:avLst/>
          </a:prstGeom>
          <a:solidFill>
            <a:srgbClr val="f5f5f5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1418166"/>
            <a:ext cx="4337462" cy="2417698"/>
          </a:xfrm>
          <a:prstGeom prst="rect">
            <a:avLst/>
          </a:prstGeom>
          <a:ln>
            <a:solidFill>
              <a:srgbClr val="808080">
                <a:alpha val="100000"/>
              </a:srgbClr>
            </a:solidFill>
          </a:ln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90063" y="3979333"/>
            <a:ext cx="4298130" cy="2417698"/>
          </a:xfrm>
          <a:prstGeom prst="rect">
            <a:avLst/>
          </a:prstGeom>
          <a:solidFill>
            <a:srgbClr val="f5f5f5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96000" y="3979333"/>
            <a:ext cx="4337462" cy="2439822"/>
          </a:xfrm>
          <a:prstGeom prst="rect">
            <a:avLst/>
          </a:prstGeom>
          <a:solidFill>
            <a:srgbClr val="f5f5f5">
              <a:alpha val="100000"/>
            </a:srgbClr>
          </a:solidFill>
          <a:ln>
            <a:solidFill>
              <a:srgbClr val="808080">
                <a:alpha val="100000"/>
              </a:srgbClr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3730275" y="1569328"/>
            <a:ext cx="4731449" cy="371934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팀 소개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플랫폼 서비스 소개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120105" y="1324555"/>
            <a:ext cx="5628563" cy="59759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관리자 페이지 제공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16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관리자 페이지 지원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rcRect t="15580"/>
          <a:stretch>
            <a:fillRect/>
          </a:stretch>
        </p:blipFill>
        <p:spPr>
          <a:xfrm>
            <a:off x="4672048" y="2529953"/>
            <a:ext cx="6397722" cy="3047995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5"/>
          <a:srcRect t="16070"/>
          <a:stretch>
            <a:fillRect/>
          </a:stretch>
        </p:blipFill>
        <p:spPr>
          <a:xfrm>
            <a:off x="1334919" y="3632342"/>
            <a:ext cx="5701053" cy="2700447"/>
          </a:xfrm>
          <a:prstGeom prst="rect">
            <a:avLst/>
          </a:prstGeom>
        </p:spPr>
      </p:pic>
      <p:sp>
        <p:nvSpPr>
          <p:cNvPr id="36" name=""/>
          <p:cNvSpPr txBox="1"/>
          <p:nvPr/>
        </p:nvSpPr>
        <p:spPr>
          <a:xfrm>
            <a:off x="1260079" y="2529953"/>
            <a:ext cx="4413749" cy="8990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쉬운 데이터 관리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직관적인 어드민 패널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데이터베이스 관리 용이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20" y="1324555"/>
            <a:ext cx="5628560" cy="66902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모바일 웹 </a:t>
            </a:r>
            <a:r>
              <a:rPr lang="en-US" altLang="ko-KR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/</a:t>
            </a: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 앱 지원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17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모바일 지원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687878" y="2049926"/>
            <a:ext cx="4417218" cy="4417218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40751" y="2061844"/>
            <a:ext cx="4405300" cy="440530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0104" y="2061844"/>
            <a:ext cx="4405299" cy="4405299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87391" y="2061844"/>
            <a:ext cx="4417218" cy="441721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23800" y="2061844"/>
            <a:ext cx="4405300" cy="440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20" y="1324555"/>
            <a:ext cx="5628560" cy="59759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카카오톡 채널 챗봇 서비스 운영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18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카카오톡 챗봇 지원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879326" y="2108278"/>
            <a:ext cx="10433348" cy="3905249"/>
            <a:chOff x="884671" y="2108278"/>
            <a:chExt cx="10433348" cy="3905249"/>
          </a:xfrm>
        </p:grpSpPr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84671" y="2108278"/>
              <a:ext cx="5514975" cy="3905250"/>
            </a:xfrm>
            <a:prstGeom prst="rect">
              <a:avLst/>
            </a:prstGeom>
          </p:spPr>
        </p:pic>
        <p:grpSp>
          <p:nvGrpSpPr>
            <p:cNvPr id="30" name=""/>
            <p:cNvGrpSpPr/>
            <p:nvPr/>
          </p:nvGrpSpPr>
          <p:grpSpPr>
            <a:xfrm rot="0">
              <a:off x="6988347" y="2527378"/>
              <a:ext cx="4329672" cy="3486150"/>
              <a:chOff x="6777870" y="2527378"/>
              <a:chExt cx="4329672" cy="3486150"/>
            </a:xfrm>
          </p:grpSpPr>
          <p:pic>
            <p:nvPicPr>
              <p:cNvPr id="27" name="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777870" y="2527378"/>
                <a:ext cx="1960959" cy="3486150"/>
              </a:xfrm>
              <a:prstGeom prst="rect">
                <a:avLst/>
              </a:prstGeom>
            </p:spPr>
          </p:pic>
          <p:pic>
            <p:nvPicPr>
              <p:cNvPr id="28" name="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146583" y="2527378"/>
                <a:ext cx="1960959" cy="348615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33525" y="1265464"/>
            <a:ext cx="6724949" cy="3782784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2733525" y="5451294"/>
            <a:ext cx="6724949" cy="366576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en-US"/>
              <a:t>https://www.youtube.com/watch?v=Oh-SFOLAom0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19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711" y="1262403"/>
            <a:ext cx="11060577" cy="524822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9390" y="2905981"/>
            <a:ext cx="945214" cy="5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20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2927" y="1940494"/>
            <a:ext cx="5264994" cy="4103796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1190" y="2938914"/>
            <a:ext cx="4457858" cy="345611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494200" y="1490019"/>
            <a:ext cx="1856977" cy="485346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1494200" y="2533650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나눔스퀘어_ac Bold"/>
                <a:ea typeface="나눔스퀘어_ac Bold"/>
              </a:rPr>
              <a:t>오픈소스의 강력함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Node.js Headless CMS 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JWT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토큰 인증방식을 도입한 검증 시스템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494200" y="3826834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Bold"/>
                <a:ea typeface="나눔스퀘어_ac Bold"/>
              </a:rPr>
              <a:t>쉽고 빠른 연결성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몽고디비와 좋은 연결성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데이터베이스 및 서버를 쉽게 설계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494200" y="5143339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편리한 사용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REST API를 쉽게 제작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직관적인 어드민 패널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21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1489905" y="2533650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나눔스퀘어_ac Bold"/>
                <a:ea typeface="나눔스퀘어_ac Bold"/>
              </a:rPr>
              <a:t>한국인이 만든 오픈소스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국내 개발자가 개발한 오픈소스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한국형 </a:t>
            </a:r>
            <a:r>
              <a:rPr xmlns:mc="http://schemas.openxmlformats.org/markup-compatibility/2006" xmlns:hp="http://schemas.haansoft.com/office/presentation/8.0" kumimoji="0" lang="en-US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WYSIWYG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에디터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1489905" y="3826834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Bold"/>
                <a:ea typeface="나눔스퀘어_ac Bold"/>
              </a:rPr>
              <a:t>쉽고 편한 글 쓰기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비대면 상담 서비스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국방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이용 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보다 자유롭게 글을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쓰는 것이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1489905" y="5135992"/>
            <a:ext cx="4413748" cy="90095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모바일과의 연동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기본적으로 반응형으로 제작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PC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뿐 아니라 모바일에서도 사용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rcRect l="5190" t="8580" r="6370"/>
          <a:stretch>
            <a:fillRect/>
          </a:stretch>
        </p:blipFill>
        <p:spPr>
          <a:xfrm>
            <a:off x="5350325" y="2533650"/>
            <a:ext cx="5521106" cy="3503295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1489905" y="1434795"/>
            <a:ext cx="3366392" cy="5921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3300">
                <a:latin typeface="나눔스퀘어_ac ExtraBold"/>
                <a:ea typeface="나눔스퀘어_ac ExtraBold"/>
              </a:rPr>
              <a:t>SunEditor</a:t>
            </a:r>
            <a:endParaRPr lang="en-US" altLang="en-US" sz="3300"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rcRect b="25000"/>
          <a:stretch>
            <a:fillRect/>
          </a:stretch>
        </p:blipFill>
        <p:spPr>
          <a:xfrm>
            <a:off x="-1070225" y="-423408"/>
            <a:ext cx="13262226" cy="7460002"/>
          </a:xfrm>
          <a:prstGeom prst="rect">
            <a:avLst/>
          </a:prstGeom>
        </p:spPr>
      </p:pic>
      <p:grpSp>
        <p:nvGrpSpPr>
          <p:cNvPr id="26" name=""/>
          <p:cNvGrpSpPr/>
          <p:nvPr/>
        </p:nvGrpSpPr>
        <p:grpSpPr>
          <a:xfrm rot="0">
            <a:off x="6588816" y="4124286"/>
            <a:ext cx="4808956" cy="900628"/>
            <a:chOff x="145037" y="657529"/>
            <a:chExt cx="4808956" cy="900628"/>
          </a:xfrm>
        </p:grpSpPr>
        <p:sp>
          <p:nvSpPr>
            <p:cNvPr id="27" name=""/>
            <p:cNvSpPr txBox="1"/>
            <p:nvPr/>
          </p:nvSpPr>
          <p:spPr>
            <a:xfrm>
              <a:off x="145037" y="657529"/>
              <a:ext cx="4808956" cy="9006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5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ExtraBold"/>
                  <a:ea typeface="나눔스퀘어_ac ExtraBold"/>
                </a:rPr>
                <a:t>     </a:t>
              </a:r>
              <a:r>
                <a: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ExtraBold"/>
                  <a:ea typeface="나눔스퀘어_ac ExtraBold"/>
                </a:rPr>
                <a:t>국방프렌즈</a:t>
              </a:r>
              <a:endPara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endParaRPr>
            </a:p>
          </p:txBody>
        </p:sp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78856" y="867571"/>
              <a:ext cx="542776" cy="550212"/>
            </a:xfrm>
            <a:prstGeom prst="rect">
              <a:avLst/>
            </a:prstGeom>
          </p:spPr>
        </p:pic>
      </p:grpSp>
      <p:sp>
        <p:nvSpPr>
          <p:cNvPr id="29" name=""/>
          <p:cNvSpPr txBox="1"/>
          <p:nvPr/>
        </p:nvSpPr>
        <p:spPr>
          <a:xfrm>
            <a:off x="6744763" y="3959354"/>
            <a:ext cx="4731450" cy="33716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병영 생활의 든든한 소통 친구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!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27438" y="3946127"/>
            <a:ext cx="1909064" cy="1952018"/>
          </a:xfrm>
          <a:prstGeom prst="rect">
            <a:avLst/>
          </a:prstGeom>
        </p:spPr>
      </p:pic>
      <p:cxnSp>
        <p:nvCxnSpPr>
          <p:cNvPr id="4" name=""/>
          <p:cNvCxnSpPr/>
          <p:nvPr/>
        </p:nvCxnSpPr>
        <p:spPr>
          <a:xfrm>
            <a:off x="565711" y="978958"/>
            <a:ext cx="11060576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39" y="1418256"/>
            <a:ext cx="11158847" cy="9052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“</a:t>
            </a:r>
            <a:r>
              <a:rPr lang="ko-KR" altLang="en-US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국방의 소프트웨어를 만드는 </a:t>
            </a: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lang="ko-KR" altLang="en-US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개발병의 자존심</a:t>
            </a: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”</a:t>
            </a:r>
            <a:endParaRPr lang="en-US" altLang="ko-KR" sz="20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우와한장병들 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팀을 소개합니다</a:t>
            </a:r>
            <a:endParaRPr lang="ko-KR" altLang="en-US" sz="340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팀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93720" y="3943885"/>
            <a:ext cx="1893094" cy="1893094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2594686" y="4454944"/>
            <a:ext cx="3501313" cy="16908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국군지휘통신사령부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한국산업기술대 소프트웨어전공 학사 졸업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2020 상반기 국방부 적극행정 장려 수상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세이브코리아 코로나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19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 대응 오픈소스 개발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오픈소스 개발 국방부장관 서신 및 포상 수여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2702636" y="3943885"/>
            <a:ext cx="1454772" cy="412175"/>
          </a:xfrm>
          <a:prstGeom prst="rect">
            <a:avLst/>
          </a:prstGeom>
          <a:solidFill>
            <a:srgbClr val="305f5d"/>
          </a:solidFill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이무열 팀장</a:t>
            </a:r>
            <a:endParaRPr lang="ko-KR" altLang="en-US" sz="2100">
              <a:solidFill>
                <a:schemeClr val="lt1"/>
              </a:solidFill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8374650" y="4457185"/>
            <a:ext cx="3501316" cy="168864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국군지휘통신사령부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아주대학교 컴퓨터공학부 재학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네이버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Hackathon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온라인 결선 진출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경기지역 대학생 창업경진대회 우수상 수상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국군지휘통신사령관 상장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 표창 각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회 수상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8469902" y="3946127"/>
            <a:ext cx="1454772" cy="414418"/>
          </a:xfrm>
          <a:prstGeom prst="rect">
            <a:avLst/>
          </a:prstGeom>
          <a:solidFill>
            <a:srgbClr val="305f5d">
              <a:alpha val="100000"/>
            </a:srgbClr>
          </a:solidFill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김정훈 팀원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910978" y="1418256"/>
            <a:ext cx="2822466" cy="5541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기존 상담서비스</a:t>
            </a:r>
            <a:r>
              <a:rPr lang="en-US" altLang="ko-KR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(</a:t>
            </a:r>
            <a:r>
              <a:rPr lang="ko-KR" altLang="en-US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국방헬프콜</a:t>
            </a:r>
            <a:r>
              <a:rPr lang="en-US" altLang="ko-KR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)</a:t>
            </a:r>
            <a:endParaRPr lang="en-US" altLang="ko-KR" sz="34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웹사이트 보완 필요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제목 및 작성일 노출 문제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기존 국방헬프콜은 게시판 형태로 보여짐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제목의 일부 및 작성일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작성자 등이 노출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무차별 비밀번호 대입 문제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다른 사람들이 게시글을 보기 위한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무차별 비밀번호 대입 시도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23440" t="17610" r="23030" b="31940"/>
          <a:stretch>
            <a:fillRect/>
          </a:stretch>
        </p:blipFill>
        <p:spPr>
          <a:xfrm>
            <a:off x="4881187" y="2873055"/>
            <a:ext cx="6745101" cy="3574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군 장병 및 군무원분들의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소통 체계 부재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하나의 소통 체계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장병 및 군무원들의 정보 및 고민 나눔 위한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각 군을 통합한 현대화 된 소통 체계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필요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국방망 체계 피해 발생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마땅한 통합 커뮤니티 체계가 없어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다른 체계에 엉뚱한 게시글들이 기재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3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rcRect l="34860" t="24880" r="36820" b="18390"/>
          <a:stretch>
            <a:fillRect/>
          </a:stretch>
        </p:blipFill>
        <p:spPr>
          <a:xfrm>
            <a:off x="5345763" y="3036094"/>
            <a:ext cx="2904168" cy="315118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rcRect l="33590" t="10560" r="34470" b="44720"/>
          <a:stretch>
            <a:fillRect/>
          </a:stretch>
        </p:blipFill>
        <p:spPr>
          <a:xfrm>
            <a:off x="8549140" y="3088688"/>
            <a:ext cx="3077147" cy="2334162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8249931" y="5458435"/>
            <a:ext cx="3483514" cy="699819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 sz="1000">
                <a:latin typeface="나눔스퀘어_ac Bold"/>
                <a:ea typeface="나눔스퀘어_ac Bold"/>
              </a:rPr>
              <a:t>출처</a:t>
            </a:r>
            <a:r>
              <a:rPr lang="en-US" altLang="ko-KR" sz="1000">
                <a:latin typeface="나눔스퀘어_ac Bold"/>
                <a:ea typeface="나눔스퀘어_ac Bold"/>
              </a:rPr>
              <a:t>:</a:t>
            </a:r>
            <a:r>
              <a:rPr lang="ko-KR" altLang="en-US" sz="1000">
                <a:latin typeface="나눔스퀘어_ac Bold"/>
                <a:ea typeface="나눔스퀘어_ac Bold"/>
              </a:rPr>
              <a:t> 전역자 공감 만화</a:t>
            </a:r>
            <a:endParaRPr lang="ko-KR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endParaRPr lang="ko-KR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r>
              <a:rPr lang="en-US" altLang="en-US" sz="1000">
                <a:latin typeface="나눔스퀘어_ac Bold"/>
                <a:ea typeface="나눔스퀘어_ac Bold"/>
              </a:rPr>
              <a:t>http://www.inven.co.kr/board/fifaonline4/</a:t>
            </a:r>
            <a:endParaRPr lang="en-US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r>
              <a:rPr lang="en-US" altLang="en-US" sz="1000">
                <a:latin typeface="나눔스퀘어_ac Bold"/>
                <a:ea typeface="나눔스퀘어_ac Bold"/>
              </a:rPr>
              <a:t>3146/5108061</a:t>
            </a:r>
            <a:endParaRPr lang="en-US" altLang="en-US" sz="1000"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헬프데스크 지원을 위한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en-US" altLang="ko-KR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24</a:t>
            </a: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시간 챗봇 체계 필요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빗발치는 지원 업무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실제 근무자는 부가적인 지원 업무가 많아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주 업무를 처리할 시간이 부족함</a:t>
            </a:r>
            <a:endParaRPr lang="en-US" altLang="ko-KR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속전속결 피드백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사용자 입장에서도 빠른 피드백 필요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기다림 없이 바로 조치가 되어야 함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4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rcRect l="29700" r="14060"/>
          <a:stretch>
            <a:fillRect/>
          </a:stretch>
        </p:blipFill>
        <p:spPr>
          <a:xfrm>
            <a:off x="8244914" y="2840194"/>
            <a:ext cx="3381374" cy="345600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81187" y="2840194"/>
            <a:ext cx="3550957" cy="34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군 장병 서로서로의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정보 격차 발생 문제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보직에 따른 상이한 환경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국방망을 사용할 수 있는 장병과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그렇지 못한 장병 간 정보 격차 발생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모든 망에서 확인 가능한 체계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국방망은 물론 외부 인터넷을 통해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자연스럽게 정보 습득을 할 수 있어야 함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5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6" name=""/>
          <p:cNvSpPr txBox="1"/>
          <p:nvPr/>
        </p:nvSpPr>
        <p:spPr>
          <a:xfrm rot="20562492">
            <a:off x="6554390" y="3705047"/>
            <a:ext cx="4262438" cy="6430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김철수 상병님</a:t>
            </a:r>
            <a:r>
              <a:rPr lang="en-US" altLang="ko-KR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!</a:t>
            </a:r>
            <a:endParaRPr lang="en-US" altLang="ko-KR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군장병 온라인 해커톤 안 나가십니까</a:t>
            </a:r>
            <a:r>
              <a:rPr lang="en-US" altLang="ko-KR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8018859" y="5127307"/>
            <a:ext cx="3656174" cy="68103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...</a:t>
            </a:r>
            <a:r>
              <a:rPr lang="ko-KR" altLang="en-US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그런게 있었어</a:t>
            </a:r>
            <a:r>
              <a:rPr lang="en-US" altLang="ko-KR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 sz="39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457354" y="2867606"/>
            <a:ext cx="7393520" cy="11227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국방프렌즈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에서 모두 </a:t>
            </a: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해결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하겠습니다</a:t>
            </a:r>
            <a:endParaRPr lang="ko-KR" altLang="en-US" sz="340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우리 같이 소통할까요</a:t>
            </a:r>
            <a:r>
              <a:rPr lang="en-US" altLang="ko-KR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 sz="34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6 / 21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플랫폼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652</ep:Words>
  <ep:PresentationFormat>화면 슬라이드 쇼(4:3)</ep:PresentationFormat>
  <ep:Paragraphs>213</ep:Paragraphs>
  <ep:Slides>28</ep:Slides>
  <ep:Notes>21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2020-10-23T12:48:04.853</dcterms:created>
  <dc:creator>근무지원대</dc:creator>
  <cp:lastModifiedBy>근무지원대</cp:lastModifiedBy>
  <dcterms:modified xsi:type="dcterms:W3CDTF">2020-10-27T05:35:28.415</dcterms:modified>
  <cp:revision>160</cp:revision>
  <cp:version>1000.0100.01</cp:version>
</cp:coreProperties>
</file>